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23DE6-990D-479C-BEA8-A0C8BAED25F7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1A72-6FAD-4D71-9D81-A3334FDEE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340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23DE6-990D-479C-BEA8-A0C8BAED25F7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1A72-6FAD-4D71-9D81-A3334FDEE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754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23DE6-990D-479C-BEA8-A0C8BAED25F7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1A72-6FAD-4D71-9D81-A3334FDEE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268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23DE6-990D-479C-BEA8-A0C8BAED25F7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1A72-6FAD-4D71-9D81-A3334FDEE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210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23DE6-990D-479C-BEA8-A0C8BAED25F7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1A72-6FAD-4D71-9D81-A3334FDEE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178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23DE6-990D-479C-BEA8-A0C8BAED25F7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1A72-6FAD-4D71-9D81-A3334FDEE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251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23DE6-990D-479C-BEA8-A0C8BAED25F7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1A72-6FAD-4D71-9D81-A3334FDEE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481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23DE6-990D-479C-BEA8-A0C8BAED25F7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1A72-6FAD-4D71-9D81-A3334FDEE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693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23DE6-990D-479C-BEA8-A0C8BAED25F7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1A72-6FAD-4D71-9D81-A3334FDEE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029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23DE6-990D-479C-BEA8-A0C8BAED25F7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1A72-6FAD-4D71-9D81-A3334FDEE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340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23DE6-990D-479C-BEA8-A0C8BAED25F7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1A72-6FAD-4D71-9D81-A3334FDEE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150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23DE6-990D-479C-BEA8-A0C8BAED25F7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11A72-6FAD-4D71-9D81-A3334FDEE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511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ВОЗНИКНОВЕНИЯ ПРОИСШЕСТВИЙ, СВЯЗАННЫХ С ДОРОЖНЫМИ УСЛОВИЯМИ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9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Восприятие водителями дорожных условий и режимы движения по дорогам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195454"/>
            <a:ext cx="7886700" cy="16625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5.1.1 – Перемещение взгляда водителя при проезде кривых в плане на горных дорогах:</a:t>
            </a:r>
          </a:p>
          <a:p>
            <a:pPr marL="0" indent="0"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выпуклая кривая;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вогнутая кривая (номера точек соответствуют последовательности сосредоточения взгляда водителя, диаметры кружков – его относительной продолжительности)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762001" y="1510145"/>
            <a:ext cx="7633854" cy="357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00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325" y="4571999"/>
            <a:ext cx="8593715" cy="1604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5.1.2 – Точки сосредоточения взгляда водителя за период в 3 мин при проезде по дороге с разными скоростями: </a:t>
            </a:r>
          </a:p>
          <a:p>
            <a:pPr marL="0" indent="0">
              <a:buNone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20 км/ч;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80 км/ч,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зоны, охватываемые взглядом (цифры в градусах на сетке координат характеризуют отклонения точек от взгляда водителя, направленного вдоль дороги)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314325" y="454170"/>
            <a:ext cx="3943350" cy="1892444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4974215" y="454170"/>
            <a:ext cx="3933825" cy="1838325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2609850" y="2486025"/>
            <a:ext cx="392430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7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Эмоциональная напряженность водителя и пути предотвращения происшествий, связанных с дорожными условиями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501939"/>
          </a:xfrm>
        </p:spPr>
        <p:txBody>
          <a:bodyPr/>
          <a:lstStyle/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5.2.1 – Показатели напряженности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628650" y="2327564"/>
            <a:ext cx="8127423" cy="339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128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5632" y="828098"/>
            <a:ext cx="7886700" cy="7651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5.2.1 – Эмоциональная напряженность водителя в зависимости от коэффициента безопасности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725632" y="1995054"/>
            <a:ext cx="7886700" cy="189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042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636" y="4918365"/>
            <a:ext cx="8534400" cy="156339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1. Изменение коэффициента безопасности при проведении мероприятий по регулированию скорости движения: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устройство переходно-скоростных полос;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устройство трясущих полос перед переез­дом;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увеличение радиуса кривой;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увеличение видимости на кривой, вырубкой де­ревьев;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место снижения скорости;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срезка видимости;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неровное или скользкое покры­тие;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—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отремонтированное покрытие; 5—пешеходы на обочинах;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тротуары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96096" y="183140"/>
            <a:ext cx="7140431" cy="452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462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4073" y="4738253"/>
            <a:ext cx="8423563" cy="189807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1. Изменение коэффициента безопасности при проведении мероприятий по регулированию скорости движения: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устройство кольцевой развязки на пересечении;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—постройка путепровода через железную дорогу;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устранение неровного или скользкого участка покрытия;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устройство тротуара в населенном пункте;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— место снижения скорости;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срезка видимости;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неровное или скользкое покры­тие;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—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отремонтированное покрытие; 5—пешеходы на обочинах;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тротуары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172296" y="366366"/>
            <a:ext cx="7154286" cy="424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43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623455"/>
            <a:ext cx="7886700" cy="580505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местных условий для достижения этих це­лей могут предусматриваться следующие мероприятия: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перестройка опасных участков дороги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изменение элементов плана, продольного и поперечного профилей, вызывающих сниже­ние скоростей и создающих помехи для движения (увеличение радиусов кривых, расчистка придорожной полосы для увеличения видимости, смягчение продольных уклонов, уширение проезжей части, перестройка узких мостов, постройка объездов населенных пунктов);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разделение транспортного потока на группы, следующие по самостоятельным полосам движения с разными скоростями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(мест­ное и транзитное движение в населенных пунктах), когда часть потока в определенном месте дороги изменяет скорость движения (переходно-скоростные полосы на подходах к пересечениям дорог), а также в местах, где резко проявляется различие в динамических качествах автомобилей разных типов (затяжные подъемы в сильно пересеченной и горной местностях);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мер пассивного регулирования движения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разметка проезжей части, устройство пересечений в одном уровне с направляющими островками.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80060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443</Words>
  <Application>Microsoft Office PowerPoint</Application>
  <PresentationFormat>Экран (4:3)</PresentationFormat>
  <Paragraphs>19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ПРИЧИНЫ ВОЗНИКНОВЕНИЯ ПРОИСШЕСТВИЙ, СВЯЗАННЫХ С ДОРОЖНЫМИ УСЛОВИЯМИ</vt:lpstr>
      <vt:lpstr>Восприятие водителями дорожных условий и режимы движения по дорогам</vt:lpstr>
      <vt:lpstr>Презентация PowerPoint</vt:lpstr>
      <vt:lpstr>Эмоциональная напряженность водителя и пути предотвращения происшествий, связанных с дорожными условиями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ПРИЧИНЫ ВОЗНИКНОВЕНИЯ ПРОИСШЕСТВИЙ, СВЯЗАННЫХ С ДОРОЖНЫМИ УСЛОВИЯМИ</dc:title>
  <dc:creator>Bakytbek</dc:creator>
  <cp:lastModifiedBy>Bakytbek</cp:lastModifiedBy>
  <cp:revision>3</cp:revision>
  <dcterms:created xsi:type="dcterms:W3CDTF">2020-09-25T06:40:12Z</dcterms:created>
  <dcterms:modified xsi:type="dcterms:W3CDTF">2020-09-25T07:07:16Z</dcterms:modified>
</cp:coreProperties>
</file>